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35"/>
  </p:notesMasterIdLst>
  <p:sldIdLst>
    <p:sldId id="256" r:id="rId2"/>
    <p:sldId id="258" r:id="rId3"/>
    <p:sldId id="261" r:id="rId4"/>
    <p:sldId id="260" r:id="rId5"/>
    <p:sldId id="263" r:id="rId6"/>
    <p:sldId id="262" r:id="rId7"/>
    <p:sldId id="274" r:id="rId8"/>
    <p:sldId id="275" r:id="rId9"/>
    <p:sldId id="266" r:id="rId10"/>
    <p:sldId id="267" r:id="rId11"/>
    <p:sldId id="268" r:id="rId12"/>
    <p:sldId id="269" r:id="rId13"/>
    <p:sldId id="270" r:id="rId14"/>
    <p:sldId id="271" r:id="rId15"/>
    <p:sldId id="276" r:id="rId16"/>
    <p:sldId id="277" r:id="rId17"/>
    <p:sldId id="272" r:id="rId18"/>
    <p:sldId id="273" r:id="rId19"/>
    <p:sldId id="278" r:id="rId20"/>
    <p:sldId id="279" r:id="rId21"/>
    <p:sldId id="283" r:id="rId22"/>
    <p:sldId id="282" r:id="rId23"/>
    <p:sldId id="280" r:id="rId24"/>
    <p:sldId id="281" r:id="rId25"/>
    <p:sldId id="287" r:id="rId26"/>
    <p:sldId id="285" r:id="rId27"/>
    <p:sldId id="292" r:id="rId28"/>
    <p:sldId id="288" r:id="rId29"/>
    <p:sldId id="286" r:id="rId30"/>
    <p:sldId id="289" r:id="rId31"/>
    <p:sldId id="290" r:id="rId32"/>
    <p:sldId id="291" r:id="rId33"/>
    <p:sldId id="26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E82"/>
    <a:srgbClr val="FF9900"/>
    <a:srgbClr val="0099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B9779-A468-431F-A704-FB982532A603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3689A-5F15-469B-90AE-1C17758D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07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3689A-5F15-469B-90AE-1C17758D93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F13F-8D6C-4B4C-9851-581E8726D38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45" y="76820"/>
            <a:ext cx="3787668" cy="612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-26503" y="6747980"/>
            <a:ext cx="9171432" cy="1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3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3435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06970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45" y="76820"/>
            <a:ext cx="3787668" cy="6122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-26503" y="6747980"/>
            <a:ext cx="9171432" cy="1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7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49313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8826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522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0218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0411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6900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92022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5CDB9-F6C0-4843-A74D-CEFE9ECC2E0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6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219200"/>
            <a:ext cx="7772400" cy="20574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/>
            </a:r>
            <a:br>
              <a:rPr lang="en-US" sz="6600" dirty="0"/>
            </a:br>
            <a:r>
              <a:rPr lang="en-US" sz="6700" dirty="0">
                <a:solidFill>
                  <a:srgbClr val="020E82"/>
                </a:solidFill>
              </a:rPr>
              <a:t>CSC102 Object Oriented Programming</a:t>
            </a:r>
            <a:r>
              <a:rPr lang="en-US" sz="6600" dirty="0"/>
              <a:t/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6600"/>
            <a:ext cx="6400800" cy="1600200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solidFill>
                  <a:srgbClr val="C00000"/>
                </a:solidFill>
              </a:rPr>
              <a:t>Project Final </a:t>
            </a:r>
          </a:p>
          <a:p>
            <a:r>
              <a:rPr lang="en-US" sz="5400" b="1" dirty="0">
                <a:solidFill>
                  <a:srgbClr val="C00000"/>
                </a:solidFill>
              </a:rPr>
              <a:t>Submission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Admin Dashboard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F44273C-B98A-4C0A-9B9E-CD75C05F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6823"/>
            <a:ext cx="8305800" cy="42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2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8947"/>
            <a:ext cx="7886700" cy="4618016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ADD PRODUCT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</a:t>
            </a:r>
            <a:r>
              <a:rPr lang="en-US" dirty="0" err="1"/>
              <a:t>Sotre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9C532C-AB91-4220-A0BB-36758FC5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103460"/>
            <a:ext cx="8210550" cy="42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5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UPDATE PRODUCT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D2EA38-6449-4106-A4A9-A0AB00AC8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9799"/>
            <a:ext cx="8382000" cy="41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3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DELETE PRODUCT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FCFC06-53F6-4694-B42F-8425B7784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8153400" cy="38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5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VIEW PRODUCT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11617AF-111C-414C-A8CC-8FA25B2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38559"/>
            <a:ext cx="8458200" cy="39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8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VIEW PRODUCT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43D9565-D183-464F-A6D7-471E8C6F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09799"/>
            <a:ext cx="8610600" cy="39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1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Report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6DEA38-4910-4A25-8069-41619C321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19228"/>
            <a:ext cx="8610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1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User Login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1BDBC4-0015-4FC3-9AE1-8C2FAB56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05013"/>
            <a:ext cx="8610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9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User Sign-Up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DC68C3-FC1B-46E4-89EF-8FDB561AF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237717"/>
            <a:ext cx="8305800" cy="40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0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465"/>
            <a:ext cx="7886700" cy="1325563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Customer Dashboard Screen </a:t>
            </a:r>
          </a:p>
          <a:p>
            <a:pPr marL="0" indent="0" algn="ctr">
              <a:buNone/>
            </a:pPr>
            <a:r>
              <a:rPr lang="en-IN" sz="18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(Please play the video)</a:t>
            </a:r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MAD Creationzzz!!! 19-04-2019 17_39_49">
            <a:hlinkClick r:id="" action="ppaction://media"/>
            <a:extLst>
              <a:ext uri="{FF2B5EF4-FFF2-40B4-BE49-F238E27FC236}">
                <a16:creationId xmlns:a16="http://schemas.microsoft.com/office/drawing/2014/main" xmlns="" id="{ACC3F382-3B7F-4AAF-8C89-5875B0540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" y="2286000"/>
            <a:ext cx="830580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54674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0000"/>
                </a:solidFill>
                <a:latin typeface="Cooper Std Black" panose="0208090304030B020404" pitchFamily="18" charset="0"/>
              </a:rPr>
              <a:t>MAD </a:t>
            </a:r>
            <a:r>
              <a:rPr lang="en-US" sz="7200" dirty="0">
                <a:latin typeface="Adobe Caslon Pro Bold" panose="0205070206050A020403" pitchFamily="18" charset="0"/>
              </a:rPr>
              <a:t>Creationzz</a:t>
            </a:r>
            <a:br>
              <a:rPr lang="en-US" sz="7200" dirty="0">
                <a:latin typeface="Adobe Caslon Pro Bold" panose="0205070206050A020403" pitchFamily="18" charset="0"/>
              </a:rPr>
            </a:br>
            <a:r>
              <a:rPr lang="en-US" sz="4800" dirty="0">
                <a:solidFill>
                  <a:srgbClr val="FF0066"/>
                </a:solidFill>
                <a:latin typeface="Adobe Caslon Pro Bold" panose="0205070206050A020403" pitchFamily="18" charset="0"/>
              </a:rPr>
              <a:t>online</a:t>
            </a:r>
            <a:r>
              <a:rPr lang="en-US" sz="4800" dirty="0">
                <a:latin typeface="Adobe Caslon Pro Bold" panose="0205070206050A020403" pitchFamily="18" charset="0"/>
              </a:rPr>
              <a:t> </a:t>
            </a:r>
            <a:r>
              <a:rPr lang="en-US" sz="4800" dirty="0">
                <a:solidFill>
                  <a:srgbClr val="FF9900"/>
                </a:solidFill>
                <a:latin typeface="Adobe Caslon Pro Bold" panose="0205070206050A020403" pitchFamily="18" charset="0"/>
              </a:rPr>
              <a:t>fashion</a:t>
            </a:r>
            <a:r>
              <a:rPr lang="en-US" sz="4800" dirty="0">
                <a:latin typeface="Adobe Caslon Pro Bold" panose="0205070206050A020403" pitchFamily="18" charset="0"/>
              </a:rPr>
              <a:t> </a:t>
            </a:r>
            <a: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  <a:t>store</a:t>
            </a:r>
            <a:b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</a:br>
            <a: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  <a:t/>
            </a:r>
            <a:b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</a:br>
            <a: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  <a:t>Always </a:t>
            </a:r>
            <a:r>
              <a:rPr lang="en-US" sz="4800" dirty="0">
                <a:solidFill>
                  <a:srgbClr val="FF9900"/>
                </a:solidFill>
                <a:latin typeface="Adobe Caslon Pro Bold" panose="0205070206050A020403" pitchFamily="18" charset="0"/>
              </a:rPr>
              <a:t>in</a:t>
            </a:r>
            <a: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  <a:t> </a:t>
            </a:r>
            <a:r>
              <a:rPr lang="en-US" sz="4800" dirty="0">
                <a:solidFill>
                  <a:srgbClr val="FF0066"/>
                </a:solidFill>
                <a:latin typeface="Adobe Caslon Pro Bold" panose="0205070206050A020403" pitchFamily="18" charset="0"/>
              </a:rPr>
              <a:t>Style </a:t>
            </a:r>
            <a: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  <a:t>!</a:t>
            </a:r>
            <a:r>
              <a:rPr lang="en-US" sz="4800" dirty="0">
                <a:solidFill>
                  <a:srgbClr val="FF9900"/>
                </a:solidFill>
                <a:latin typeface="Adobe Caslon Pro Bold" panose="0205070206050A020403" pitchFamily="18" charset="0"/>
              </a:rPr>
              <a:t>!</a:t>
            </a:r>
            <a:r>
              <a:rPr lang="en-US" sz="4800" dirty="0">
                <a:solidFill>
                  <a:srgbClr val="FF0066"/>
                </a:solidFill>
                <a:latin typeface="Adobe Caslon Pro Bold" panose="0205070206050A020403" pitchFamily="18" charset="0"/>
              </a:rPr>
              <a:t>!</a:t>
            </a:r>
            <a: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  <a:t/>
            </a:r>
            <a:b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</a:br>
            <a:endParaRPr lang="en-US" sz="4800" dirty="0">
              <a:solidFill>
                <a:srgbClr val="0099FF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791F8EA-FFE2-4C91-8BF6-348699485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" y="1524000"/>
            <a:ext cx="508000" cy="5080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259F446B-8C1B-4037-9F5C-11E2042EF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814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Women's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9F0D91-E15E-4BC3-99AD-3005E241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05001"/>
            <a:ext cx="805815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6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0228"/>
            <a:ext cx="7886700" cy="4906736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Women's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FFB6A33-38E6-4777-A73D-9DD063CC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70075"/>
            <a:ext cx="81534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32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Men's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058124-CF45-4E90-BD06-989C85C8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70076"/>
            <a:ext cx="83058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Men's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06CE2E7-E264-4C42-B002-626588E0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82518"/>
            <a:ext cx="8305800" cy="44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8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Kids’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4EF198-AC92-4B50-B4FF-28284D05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70077"/>
            <a:ext cx="84582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10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48815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Kids’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608E4F-F094-416F-94AB-3C5FD14B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9113"/>
            <a:ext cx="8458200" cy="46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40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Kid's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35BA605-205F-4C71-AFFC-F06DE3F1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88334"/>
            <a:ext cx="8458200" cy="43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2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View Profile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AA9B44-9B7A-43E4-9941-0F4FD6D4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4834"/>
            <a:ext cx="8305800" cy="441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66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14364"/>
            <a:ext cx="7886700" cy="1076325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Product Details Display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45EA8E-44CC-40CA-AC19-AA902C5C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62150"/>
            <a:ext cx="7886700" cy="43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0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033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Product Details Display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A854FA-0286-41D7-85DB-664B09EA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30" y="1636890"/>
            <a:ext cx="8057139" cy="46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0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5400" b="1" dirty="0">
                <a:solidFill>
                  <a:srgbClr val="C00000"/>
                </a:solidFill>
                <a:latin typeface="+mn-lt"/>
              </a:rPr>
              <a:t>Problem</a:t>
            </a:r>
            <a:r>
              <a:rPr lang="en-IN" sz="5400" b="1" dirty="0">
                <a:solidFill>
                  <a:srgbClr val="C00000"/>
                </a:solidFill>
              </a:rPr>
              <a:t> </a:t>
            </a:r>
            <a:r>
              <a:rPr lang="en-IN" sz="5400" b="1" dirty="0">
                <a:solidFill>
                  <a:srgbClr val="C00000"/>
                </a:solidFill>
                <a:latin typeface="+mn-lt"/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It will help the individual shopkeepers spread their business through the portal.</a:t>
            </a:r>
          </a:p>
          <a:p>
            <a:r>
              <a:rPr lang="en-IN" b="1" dirty="0">
                <a:solidFill>
                  <a:srgbClr val="002060"/>
                </a:solidFill>
              </a:rPr>
              <a:t>To help the customers shop online with a variety of clothes availability with no need to go out for shopping</a:t>
            </a:r>
            <a:r>
              <a:rPr lang="en-IN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</p:spTree>
    <p:extLst>
      <p:ext uri="{BB962C8B-B14F-4D97-AF65-F5344CB8AC3E}">
        <p14:creationId xmlns:p14="http://schemas.microsoft.com/office/powerpoint/2010/main" val="1293178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033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Cart Display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436A68D-B9A1-4E8D-9D65-B85A72B1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52600"/>
            <a:ext cx="8229600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33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033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Address Fill-Up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F082FEF-6038-478B-B858-44403459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64" y="1824036"/>
            <a:ext cx="5534672" cy="43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72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033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View Bill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48CD96-F703-415A-B0F7-55433857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91" y="1676400"/>
            <a:ext cx="4755510" cy="46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93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43199"/>
            <a:ext cx="7886700" cy="3433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6000" dirty="0">
                <a:solidFill>
                  <a:srgbClr val="C00000"/>
                </a:solidFill>
                <a:latin typeface="Cooper Std Black" panose="0208090304030B020404" pitchFamily="18" charset="0"/>
              </a:rPr>
              <a:t>Thank </a:t>
            </a:r>
            <a:r>
              <a:rPr lang="en-IN" sz="6000" dirty="0">
                <a:solidFill>
                  <a:srgbClr val="002060"/>
                </a:solidFill>
                <a:latin typeface="Cooper Std Black" panose="0208090304030B020404" pitchFamily="18" charset="0"/>
              </a:rPr>
              <a:t>You!!!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</p:spTree>
    <p:extLst>
      <p:ext uri="{BB962C8B-B14F-4D97-AF65-F5344CB8AC3E}">
        <p14:creationId xmlns:p14="http://schemas.microsoft.com/office/powerpoint/2010/main" val="426445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rgbClr val="C00000"/>
                </a:solidFill>
                <a:latin typeface="+mn-lt"/>
              </a:rPr>
              <a:t>Objective and End-Users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      </a:t>
            </a:r>
            <a:r>
              <a:rPr lang="en-US" sz="3000" b="1" dirty="0">
                <a:solidFill>
                  <a:srgbClr val="C00000"/>
                </a:solidFill>
              </a:rPr>
              <a:t> Objective  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To make </a:t>
            </a:r>
            <a:r>
              <a:rPr lang="en-US" sz="3000" b="1" u="sng" dirty="0">
                <a:solidFill>
                  <a:srgbClr val="002060"/>
                </a:solidFill>
              </a:rPr>
              <a:t>shopping clothes </a:t>
            </a:r>
            <a:r>
              <a:rPr lang="en-US" sz="3000" b="1" dirty="0">
                <a:solidFill>
                  <a:srgbClr val="002060"/>
                </a:solidFill>
              </a:rPr>
              <a:t>easy for people and help the individual</a:t>
            </a:r>
            <a:r>
              <a:rPr lang="en-US" sz="3000" b="1" u="sng" dirty="0">
                <a:solidFill>
                  <a:srgbClr val="002060"/>
                </a:solidFill>
              </a:rPr>
              <a:t> shopkeepers </a:t>
            </a:r>
            <a:r>
              <a:rPr lang="en-US" sz="3000" b="1" dirty="0">
                <a:solidFill>
                  <a:srgbClr val="002060"/>
                </a:solidFill>
              </a:rPr>
              <a:t>of the city spread their business.</a:t>
            </a:r>
          </a:p>
          <a:p>
            <a:pPr marL="0" indent="0">
              <a:buNone/>
            </a:pPr>
            <a:endParaRPr lang="en-US" sz="30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C00000"/>
                </a:solidFill>
              </a:rPr>
              <a:t>      Software End Users </a:t>
            </a:r>
          </a:p>
          <a:p>
            <a:r>
              <a:rPr lang="en-US" sz="3000" b="1" dirty="0"/>
              <a:t> </a:t>
            </a:r>
            <a:r>
              <a:rPr lang="en-US" sz="3000" b="1" dirty="0">
                <a:solidFill>
                  <a:srgbClr val="002060"/>
                </a:solidFill>
              </a:rPr>
              <a:t>Admin and Customers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</p:spTree>
    <p:extLst>
      <p:ext uri="{BB962C8B-B14F-4D97-AF65-F5344CB8AC3E}">
        <p14:creationId xmlns:p14="http://schemas.microsoft.com/office/powerpoint/2010/main" val="85399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rgbClr val="C00000"/>
                </a:solidFill>
                <a:latin typeface="+mn-lt"/>
              </a:rPr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</a:rPr>
              <a:t>Admin User</a:t>
            </a:r>
          </a:p>
          <a:p>
            <a:pPr marL="0" indent="0">
              <a:buNone/>
            </a:pPr>
            <a:r>
              <a:rPr lang="en-US" dirty="0"/>
              <a:t>1) </a:t>
            </a:r>
            <a:r>
              <a:rPr lang="en-US" b="1" dirty="0"/>
              <a:t>Manage Customer Record – </a:t>
            </a:r>
            <a:r>
              <a:rPr lang="en-US" b="1" dirty="0">
                <a:solidFill>
                  <a:srgbClr val="002060"/>
                </a:solidFill>
              </a:rPr>
              <a:t>Track customer activity, clothes purchased</a:t>
            </a:r>
          </a:p>
          <a:p>
            <a:pPr marL="0" indent="0">
              <a:buNone/>
            </a:pPr>
            <a:r>
              <a:rPr lang="en-US" b="1" dirty="0"/>
              <a:t>2) Manage Stock Record  - </a:t>
            </a:r>
            <a:r>
              <a:rPr lang="en-US" b="1" dirty="0">
                <a:solidFill>
                  <a:srgbClr val="002060"/>
                </a:solidFill>
              </a:rPr>
              <a:t>Stock  availability ,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    stock transaction details 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</p:spTree>
    <p:extLst>
      <p:ext uri="{BB962C8B-B14F-4D97-AF65-F5344CB8AC3E}">
        <p14:creationId xmlns:p14="http://schemas.microsoft.com/office/powerpoint/2010/main" val="12839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  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Customer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1) Customer login / sign up options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2) Search clothes by category  (Men/ Women/ Kids)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3) Sort and filter clothes according to </a:t>
            </a:r>
            <a:r>
              <a:rPr lang="en-US" b="1" dirty="0" err="1">
                <a:solidFill>
                  <a:srgbClr val="002060"/>
                </a:solidFill>
              </a:rPr>
              <a:t>colour</a:t>
            </a:r>
            <a:r>
              <a:rPr lang="en-US" b="1" dirty="0">
                <a:solidFill>
                  <a:srgbClr val="002060"/>
                </a:solidFill>
              </a:rPr>
              <a:t>, price etc.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4) Add to cart / Remove from cart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5) Confirm the order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6) Payment  and Delivery details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7) Generate payment slip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8) Sign out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9) Rate and/or comment on the purchased products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</p:spTree>
    <p:extLst>
      <p:ext uri="{BB962C8B-B14F-4D97-AF65-F5344CB8AC3E}">
        <p14:creationId xmlns:p14="http://schemas.microsoft.com/office/powerpoint/2010/main" val="291402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Front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90E602-2D17-4720-A7C7-A24C27F2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0"/>
            <a:ext cx="8686800" cy="422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Login Screen </a:t>
            </a:r>
            <a:r>
              <a:rPr lang="en-IN" sz="18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(GIF VIDEO)(Please play)</a:t>
            </a:r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MAD Creationzzz!!! 15-04-2019 22_07_06">
            <a:hlinkClick r:id="" action="ppaction://media"/>
            <a:extLst>
              <a:ext uri="{FF2B5EF4-FFF2-40B4-BE49-F238E27FC236}">
                <a16:creationId xmlns:a16="http://schemas.microsoft.com/office/drawing/2014/main" xmlns="" id="{A44F7DE7-B415-4D80-A9E0-9652D46E3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2133600"/>
            <a:ext cx="7886700" cy="38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1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Admin Login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AA25DC-186A-4FEB-9E51-0E990D6F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190042"/>
            <a:ext cx="8210550" cy="40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43220"/>
      </p:ext>
    </p:extLst>
  </p:cSld>
  <p:clrMapOvr>
    <a:masterClrMapping/>
  </p:clrMapOvr>
</p:sld>
</file>

<file path=ppt/theme/theme1.xml><?xml version="1.0" encoding="utf-8"?>
<a:theme xmlns:a="http://schemas.openxmlformats.org/drawingml/2006/main" name="AU-SEAS Theme-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U-SEAS Theme-1" id="{4519C19B-023D-49BA-B8A2-53FF349FB5B6}" vid="{591DEA80-6986-40F6-AC49-815545B633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AU-SEAS Theme-1</Template>
  <TotalTime>10</TotalTime>
  <Words>471</Words>
  <Application>Microsoft Office PowerPoint</Application>
  <PresentationFormat>On-screen Show (4:3)</PresentationFormat>
  <Paragraphs>118</Paragraphs>
  <Slides>33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AU-SEAS Theme-1</vt:lpstr>
      <vt:lpstr> CSC102 Object Oriented Programming </vt:lpstr>
      <vt:lpstr>MAD Creationzz online fashion store  Always in Style !!! </vt:lpstr>
      <vt:lpstr> Problem Definition</vt:lpstr>
      <vt:lpstr>Objective and End-Users</vt:lpstr>
      <vt:lpstr>Functionalities</vt:lpstr>
      <vt:lpstr>    Functionalities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Algorithm, Flowchart and Pseudocode</dc:title>
  <dc:creator>K</dc:creator>
  <cp:lastModifiedBy>Dell</cp:lastModifiedBy>
  <cp:revision>74</cp:revision>
  <dcterms:created xsi:type="dcterms:W3CDTF">2016-08-04T09:06:44Z</dcterms:created>
  <dcterms:modified xsi:type="dcterms:W3CDTF">2020-07-27T08:48:23Z</dcterms:modified>
</cp:coreProperties>
</file>